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3312A4-AF6A-47A0-8340-952E3F39639A}" type="datetimeFigureOut">
              <a:rPr lang="ru-RU" smtClean="0"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B3C907-3FEB-4608-8D9A-C0644F6776A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306974" cy="2232247"/>
          </a:xfrm>
        </p:spPr>
        <p:txBody>
          <a:bodyPr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«Эти крышки – волшебницы»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76064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 Шемякина А.А.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1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 Выложи предмет»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3451"/>
            <a:ext cx="3869953" cy="30110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4013968" cy="3010476"/>
          </a:xfrm>
        </p:spPr>
      </p:pic>
    </p:spTree>
    <p:extLst>
      <p:ext uri="{BB962C8B-B14F-4D97-AF65-F5344CB8AC3E}">
        <p14:creationId xmlns:p14="http://schemas.microsoft.com/office/powerpoint/2010/main" val="417456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Заключительный этап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итоговое занятие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«Волшебные крышечки»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33451"/>
            <a:ext cx="3888432" cy="34878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4046"/>
            <a:ext cx="3960440" cy="3487241"/>
          </a:xfrm>
        </p:spPr>
      </p:pic>
    </p:spTree>
    <p:extLst>
      <p:ext uri="{BB962C8B-B14F-4D97-AF65-F5344CB8AC3E}">
        <p14:creationId xmlns:p14="http://schemas.microsoft.com/office/powerpoint/2010/main" val="151585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У </a:t>
            </a:r>
            <a:r>
              <a:rPr lang="ru-RU" sz="3200" dirty="0"/>
              <a:t>детей </a:t>
            </a:r>
            <a:r>
              <a:rPr lang="ru-RU" sz="3200" dirty="0" smtClean="0"/>
              <a:t>младшего дошкольного</a:t>
            </a:r>
            <a:r>
              <a:rPr lang="ru-RU" sz="3200" dirty="0" smtClean="0"/>
              <a:t> </a:t>
            </a:r>
            <a:r>
              <a:rPr lang="ru-RU" sz="3200" dirty="0"/>
              <a:t>возраста  огромный потенциал фантазии , который с возрастом снижает ,поэтому основной целью нашей работы , является  удержать  и развивать  потенциал , сформировать и совершенствовать  уникальные  детские  способности 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11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1815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проекта: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Учить видеть результаты труда, придумывать, как можно использовать нетрадиционный, бросовый материал – крышки от разных ёмкостей.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 Создать условия для развития воображения и содействовать интеллектуальному творческому саморазвитию детей, интегрированное использование в воспитательно  -образовательном процессе педагогических технологий по ознакомлению дошкольников с крышками.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Развивать познавательную активность, любознательность, творческие способности, воображение, мышление, коммуникативные навыки, повысить качество занятий в свободное время.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Поощрять детское экспериментирование, навыки исследовательской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86" y="69269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400" dirty="0"/>
              <a:t>•Определить способы и методы развития творческих, познавательных, интеллектуальных способностей детей.</a:t>
            </a:r>
          </a:p>
          <a:p>
            <a:endParaRPr lang="ru-RU" sz="2400" dirty="0" smtClean="0"/>
          </a:p>
          <a:p>
            <a:r>
              <a:rPr lang="ru-RU" sz="2400" dirty="0" smtClean="0"/>
              <a:t>•</a:t>
            </a:r>
            <a:r>
              <a:rPr lang="ru-RU" sz="2400" dirty="0"/>
              <a:t>Создать единое пространство, развивающую образовательно-интеллектуальную среду в условиях детского сада, стимулирующую познавательную активность детей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67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2276410"/>
            <a:ext cx="3384376" cy="17286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076056" y="1268761"/>
            <a:ext cx="720080" cy="108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528198" y="1202560"/>
            <a:ext cx="675650" cy="114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55886" y="3392996"/>
            <a:ext cx="72008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62872" y="3697901"/>
            <a:ext cx="0" cy="131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3392996"/>
            <a:ext cx="115212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175766" y="188639"/>
            <a:ext cx="2160240" cy="203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Опыты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436096" y="332656"/>
            <a:ext cx="2088232" cy="1890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занятие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1670" y="3697901"/>
            <a:ext cx="2554353" cy="2288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беседы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82752" y="4293096"/>
            <a:ext cx="216024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940152" y="3573016"/>
            <a:ext cx="288032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консультация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1.Город «</a:t>
            </a:r>
            <a:r>
              <a:rPr lang="ru-RU" sz="2000" b="1" dirty="0" err="1" smtClean="0">
                <a:solidFill>
                  <a:srgbClr val="FF0000"/>
                </a:solidFill>
              </a:rPr>
              <a:t>Крышкоград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2. </a:t>
            </a:r>
            <a:r>
              <a:rPr lang="ru-RU" sz="2000" b="1" dirty="0" err="1" smtClean="0">
                <a:solidFill>
                  <a:srgbClr val="FF0000"/>
                </a:solidFill>
              </a:rPr>
              <a:t>Крышуля</a:t>
            </a:r>
            <a:r>
              <a:rPr lang="ru-RU" sz="2000" b="1" dirty="0" smtClean="0">
                <a:solidFill>
                  <a:srgbClr val="FF0000"/>
                </a:solidFill>
              </a:rPr>
              <a:t>- кукла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239" y="2006327"/>
            <a:ext cx="3166313" cy="42217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6"/>
            <a:ext cx="3470275" cy="3166313"/>
          </a:xfrm>
        </p:spPr>
      </p:pic>
    </p:spTree>
    <p:extLst>
      <p:ext uri="{BB962C8B-B14F-4D97-AF65-F5344CB8AC3E}">
        <p14:creationId xmlns:p14="http://schemas.microsoft.com/office/powerpoint/2010/main" val="19084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Творческие работы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2167" y="1806575"/>
            <a:ext cx="3039666" cy="4052888"/>
          </a:xfrm>
        </p:spPr>
      </p:pic>
    </p:spTree>
    <p:extLst>
      <p:ext uri="{BB962C8B-B14F-4D97-AF65-F5344CB8AC3E}">
        <p14:creationId xmlns:p14="http://schemas.microsoft.com/office/powerpoint/2010/main" val="64782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59831" y="-15549"/>
            <a:ext cx="3107808" cy="13563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282"/>
            <a:ext cx="7272808" cy="299468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3302798"/>
            <a:ext cx="5403850" cy="3366561"/>
          </a:xfrm>
        </p:spPr>
      </p:pic>
    </p:spTree>
    <p:extLst>
      <p:ext uri="{BB962C8B-B14F-4D97-AF65-F5344CB8AC3E}">
        <p14:creationId xmlns:p14="http://schemas.microsoft.com/office/powerpoint/2010/main" val="293373079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84</TotalTime>
  <Words>179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Trebuchet MS</vt:lpstr>
      <vt:lpstr>Verdana</vt:lpstr>
      <vt:lpstr>Wingdings</vt:lpstr>
      <vt:lpstr>Wingdings 2</vt:lpstr>
      <vt:lpstr>Spring</vt:lpstr>
      <vt:lpstr>Проект «Эти крышки – волшебницы»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 Основной этап 1.Город «Крышкоград» 2. Крышуля- кукла</vt:lpstr>
      <vt:lpstr>Творческие работы родителей</vt:lpstr>
      <vt:lpstr>Презентация PowerPoint</vt:lpstr>
      <vt:lpstr>Игра « Выложи предмет»</vt:lpstr>
      <vt:lpstr>Заключительный этап  итоговое занятие «Волшебные крышечки»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Волшебные крышечки</dc:title>
  <dc:creator>expert</dc:creator>
  <cp:lastModifiedBy>Асер</cp:lastModifiedBy>
  <cp:revision>13</cp:revision>
  <dcterms:created xsi:type="dcterms:W3CDTF">2013-11-14T04:12:15Z</dcterms:created>
  <dcterms:modified xsi:type="dcterms:W3CDTF">2019-12-10T21:07:51Z</dcterms:modified>
</cp:coreProperties>
</file>